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270" r:id="rId3"/>
    <p:sldId id="271" r:id="rId4"/>
    <p:sldId id="269" r:id="rId5"/>
    <p:sldId id="272" r:id="rId6"/>
    <p:sldId id="273" r:id="rId7"/>
    <p:sldId id="274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33D1CA-6CA1-1E43-A945-7EEBC0D5E56F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10421F-D350-F141-AAC0-C78A68756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65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E4270B-C58D-DD43-8329-B73C1477BA7E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F2082C-31B8-AB44-8099-091513F65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6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2082C-31B8-AB44-8099-091513F65D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6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2082C-31B8-AB44-8099-091513F65D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0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2082C-31B8-AB44-8099-091513F65D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97573" y="1722318"/>
            <a:ext cx="4280492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597573" y="3136736"/>
            <a:ext cx="428049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8" descr="AF-logo-RGB-Green+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813" y="5868612"/>
            <a:ext cx="2782899" cy="631173"/>
          </a:xfrm>
          <a:prstGeom prst="rect">
            <a:avLst/>
          </a:prstGeom>
        </p:spPr>
      </p:pic>
      <p:sp>
        <p:nvSpPr>
          <p:cNvPr id="10" name="Content Placeholder 12"/>
          <p:cNvSpPr>
            <a:spLocks noGrp="1"/>
          </p:cNvSpPr>
          <p:nvPr userDrawn="1">
            <p:ph sz="quarter" idx="11" hasCustomPrompt="1"/>
          </p:nvPr>
        </p:nvSpPr>
        <p:spPr>
          <a:xfrm>
            <a:off x="4597573" y="1300163"/>
            <a:ext cx="3385026" cy="36512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ull-out sta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25"/>
          </p:nvPr>
        </p:nvSpPr>
        <p:spPr>
          <a:xfrm>
            <a:off x="4713288" y="1401933"/>
            <a:ext cx="1962150" cy="2147887"/>
          </a:xfr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26"/>
          </p:nvPr>
        </p:nvSpPr>
        <p:spPr>
          <a:xfrm>
            <a:off x="6864350" y="1401933"/>
            <a:ext cx="1962150" cy="2147887"/>
          </a:xfrm>
          <a:solidFill>
            <a:srgbClr val="8C4799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8426" y="1405380"/>
            <a:ext cx="4115137" cy="4733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4859849" y="2111123"/>
            <a:ext cx="1635227" cy="1588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030691" y="2111123"/>
            <a:ext cx="1635227" cy="1588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4713288" y="3858611"/>
            <a:ext cx="4113212" cy="23897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Object or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81551" y="1415200"/>
            <a:ext cx="1713526" cy="50958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0.0%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34201" y="1415200"/>
            <a:ext cx="1717654" cy="50958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0.0%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4781551" y="2180612"/>
            <a:ext cx="1713526" cy="1289834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6948265" y="2180612"/>
            <a:ext cx="1717654" cy="1289834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+ pull-out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8426" y="1405380"/>
            <a:ext cx="4115137" cy="4733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  <p:sp>
        <p:nvSpPr>
          <p:cNvPr id="19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6589978" y="4114800"/>
            <a:ext cx="2236522" cy="57758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0.0%</a:t>
            </a:r>
          </a:p>
        </p:txBody>
      </p:sp>
      <p:sp>
        <p:nvSpPr>
          <p:cNvPr id="20" name="Content Placeholder 24"/>
          <p:cNvSpPr>
            <a:spLocks noGrp="1"/>
          </p:cNvSpPr>
          <p:nvPr>
            <p:ph sz="quarter" idx="18" hasCustomPrompt="1"/>
          </p:nvPr>
        </p:nvSpPr>
        <p:spPr>
          <a:xfrm>
            <a:off x="6593739" y="4822166"/>
            <a:ext cx="2217177" cy="1289050"/>
          </a:xfrm>
        </p:spPr>
        <p:txBody>
          <a:bodyPr>
            <a:normAutofit/>
          </a:bodyPr>
          <a:lstStyle>
            <a:lvl1pPr marL="0" indent="0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styles=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13288" y="1405380"/>
            <a:ext cx="4097337" cy="244289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Object or image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ar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8426" y="1415600"/>
            <a:ext cx="8567950" cy="47453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258426" y="1948695"/>
            <a:ext cx="8568074" cy="393807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Object or image</a:t>
            </a:r>
          </a:p>
        </p:txBody>
      </p:sp>
    </p:spTree>
    <p:extLst>
      <p:ext uri="{BB962C8B-B14F-4D97-AF65-F5344CB8AC3E}">
        <p14:creationId xmlns:p14="http://schemas.microsoft.com/office/powerpoint/2010/main" val="32997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5" name="Picture 14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29" y="1215161"/>
            <a:ext cx="4280492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8" descr="AF-logo-RGB-Green+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813" y="5868612"/>
            <a:ext cx="2782899" cy="631173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5556" y="2629743"/>
            <a:ext cx="4279900" cy="1752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373221" y="6220060"/>
            <a:ext cx="4671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Anna Freud National Centre for Children and Families is a company limited by guarantee, company number 03819888, and a registered charity, number 1077106.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73221" y="5943831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Our Patron: Her Royal Highness The</a:t>
            </a:r>
            <a:r>
              <a:rPr lang="en-US" sz="900" b="1" baseline="0" dirty="0">
                <a:latin typeface="+mn-lt"/>
                <a:cs typeface="Verdana"/>
              </a:rPr>
              <a:t> Duchess of Cambridge</a:t>
            </a:r>
            <a:endParaRPr lang="en-US" sz="900" b="1" dirty="0">
              <a:latin typeface="+mn-lt"/>
              <a:cs typeface="Verdan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26" y="1395686"/>
            <a:ext cx="8229600" cy="4733456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200"/>
            </a:lvl1pPr>
            <a:lvl2pPr>
              <a:spcBef>
                <a:spcPts val="1200"/>
              </a:spcBef>
              <a:spcAft>
                <a:spcPts val="0"/>
              </a:spcAft>
              <a:defRPr sz="2200"/>
            </a:lvl2pPr>
            <a:lvl3pPr>
              <a:spcBef>
                <a:spcPts val="600"/>
              </a:spcBef>
              <a:spcAft>
                <a:spcPts val="0"/>
              </a:spcAft>
              <a:defRPr sz="2200"/>
            </a:lvl3pPr>
            <a:lvl4pPr>
              <a:spcBef>
                <a:spcPts val="600"/>
              </a:spcBef>
              <a:spcAft>
                <a:spcPts val="0"/>
              </a:spcAft>
              <a:defRPr sz="2200"/>
            </a:lvl4pPr>
            <a:lvl5pPr>
              <a:spcBef>
                <a:spcPts val="600"/>
              </a:spcBef>
              <a:spcAft>
                <a:spcPts val="0"/>
              </a:spcAft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Verdana"/>
                <a:cs typeface="Verdana"/>
              </a:rPr>
              <a:t>Anna Freud National Centre for Children and Families</a:t>
            </a:r>
          </a:p>
        </p:txBody>
      </p:sp>
      <p:pic>
        <p:nvPicPr>
          <p:cNvPr id="14" name="Picture 13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r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4" name="Picture 13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  <p:sp>
        <p:nvSpPr>
          <p:cNvPr id="1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211767" y="1600200"/>
            <a:ext cx="6949363" cy="4191000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200"/>
            </a:lvl1pPr>
            <a:lvl2pPr>
              <a:spcBef>
                <a:spcPts val="1200"/>
              </a:spcBef>
              <a:spcAft>
                <a:spcPts val="0"/>
              </a:spcAft>
              <a:defRPr sz="2200"/>
            </a:lvl2pPr>
            <a:lvl3pPr>
              <a:spcBef>
                <a:spcPts val="600"/>
              </a:spcBef>
              <a:spcAft>
                <a:spcPts val="0"/>
              </a:spcAft>
              <a:defRPr sz="2200"/>
            </a:lvl3pPr>
            <a:lvl4pPr>
              <a:spcBef>
                <a:spcPts val="600"/>
              </a:spcBef>
              <a:spcAft>
                <a:spcPts val="0"/>
              </a:spcAft>
              <a:defRPr sz="2200"/>
            </a:lvl4pPr>
            <a:lvl5pPr>
              <a:spcBef>
                <a:spcPts val="600"/>
              </a:spcBef>
              <a:spcAft>
                <a:spcPts val="0"/>
              </a:spcAft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0512" y="1722318"/>
            <a:ext cx="5264538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0512" y="3136736"/>
            <a:ext cx="526453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80512" y="1300163"/>
            <a:ext cx="3385026" cy="36512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Section #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F-logo-RGB-Green+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2" y="6110809"/>
            <a:ext cx="1890332" cy="42873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urp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0511" y="1722318"/>
            <a:ext cx="5245149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0511" y="3136736"/>
            <a:ext cx="524514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80512" y="1300163"/>
            <a:ext cx="3385026" cy="36512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Section #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7" name="Picture 16" descr="AF-logo-RGB-Purple+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92" y="6110809"/>
            <a:ext cx="1890332" cy="42873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46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0511" y="1722318"/>
            <a:ext cx="5254843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0511" y="3136736"/>
            <a:ext cx="525484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80512" y="1300163"/>
            <a:ext cx="3385026" cy="36512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Section #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6" name="Picture 15" descr="AF-logo-RGB-Blue+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595" y="6110809"/>
            <a:ext cx="1890332" cy="42873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0512" y="1722318"/>
            <a:ext cx="5264538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0512" y="3136736"/>
            <a:ext cx="526453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80512" y="1300163"/>
            <a:ext cx="3385026" cy="36512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Section #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6" name="Picture 15" descr="AF-logo-RGB-Orange+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595" y="6110809"/>
            <a:ext cx="1890332" cy="428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713288" y="1395685"/>
            <a:ext cx="4113212" cy="4724128"/>
          </a:xfrm>
        </p:spPr>
        <p:txBody>
          <a:bodyPr/>
          <a:lstStyle/>
          <a:p>
            <a:pPr lvl="0"/>
            <a:r>
              <a:rPr lang="en-US" dirty="0"/>
              <a:t>Object or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8426" y="1395685"/>
            <a:ext cx="4115137" cy="4723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1" name="Picture 20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  <p:sp>
        <p:nvSpPr>
          <p:cNvPr id="16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713288" y="5393424"/>
            <a:ext cx="4113212" cy="726096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713288" y="1401777"/>
            <a:ext cx="4113212" cy="2339454"/>
          </a:xfrm>
        </p:spPr>
        <p:txBody>
          <a:bodyPr/>
          <a:lstStyle/>
          <a:p>
            <a:pPr lvl="0"/>
            <a:r>
              <a:rPr lang="en-US" dirty="0"/>
              <a:t>Object or image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713288" y="3867126"/>
            <a:ext cx="4113212" cy="234030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Object or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8426" y="1401777"/>
            <a:ext cx="4211752" cy="4727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714011" y="3364301"/>
            <a:ext cx="4112490" cy="377487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4714011" y="5829945"/>
            <a:ext cx="4112490" cy="377487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9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426" y="697341"/>
            <a:ext cx="8229600" cy="69834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426" y="1395685"/>
            <a:ext cx="8229600" cy="459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0" r:id="rId4"/>
    <p:sldLayoutId id="2147483675" r:id="rId5"/>
    <p:sldLayoutId id="2147483661" r:id="rId6"/>
    <p:sldLayoutId id="2147483662" r:id="rId7"/>
    <p:sldLayoutId id="2147483671" r:id="rId8"/>
    <p:sldLayoutId id="2147483673" r:id="rId9"/>
    <p:sldLayoutId id="2147483665" r:id="rId10"/>
    <p:sldLayoutId id="2147483666" r:id="rId11"/>
    <p:sldLayoutId id="2147483674" r:id="rId12"/>
    <p:sldLayoutId id="2147483669" r:id="rId13"/>
    <p:sldLayoutId id="2147483672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+mj-lt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Verdana"/>
        </a:defRPr>
      </a:lvl1pPr>
      <a:lvl2pPr marL="0" indent="0" algn="l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/>
        <a:buNone/>
        <a:defRPr sz="2200" b="1" i="0" kern="1200">
          <a:solidFill>
            <a:schemeClr val="tx1"/>
          </a:solidFill>
          <a:latin typeface="+mn-lt"/>
          <a:ea typeface="+mn-ea"/>
          <a:cs typeface="Verdana"/>
        </a:defRPr>
      </a:lvl2pPr>
      <a:lvl3pPr marL="234000" indent="-23400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Verdana"/>
        </a:defRPr>
      </a:lvl3pPr>
      <a:lvl4pPr marL="486000" indent="-23400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Verdana"/>
        </a:defRPr>
      </a:lvl4pPr>
      <a:lvl5pPr marL="702000" indent="-23400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9A76-FB80-4688-978E-1FDF6C99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3A8477"/>
                </a:solidFill>
              </a:rPr>
              <a:t>Self-Care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102D1-35EC-4EEC-B197-AF316F47F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or section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295BD-3A63-48C1-A9E0-E8F391DCD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82520-836C-40B5-8C0E-B57A8DDF2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02" y="1395685"/>
            <a:ext cx="4476988" cy="4561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A1ECBB-BF51-4A68-8DF1-D9C4EF9C8C9D}"/>
              </a:ext>
            </a:extLst>
          </p:cNvPr>
          <p:cNvSpPr txBox="1"/>
          <p:nvPr/>
        </p:nvSpPr>
        <p:spPr>
          <a:xfrm>
            <a:off x="327902" y="5033587"/>
            <a:ext cx="447698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89 self-care strategies to help you manage your wellbeing compiled by other young people.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1A6DD5-BEF0-44DC-85E3-006E16752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561" y="1327588"/>
            <a:ext cx="2676409" cy="47504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54D587-8FF1-4577-9F2F-B32B9B035650}"/>
              </a:ext>
            </a:extLst>
          </p:cNvPr>
          <p:cNvSpPr txBox="1">
            <a:spLocks/>
          </p:cNvSpPr>
          <p:nvPr/>
        </p:nvSpPr>
        <p:spPr>
          <a:xfrm>
            <a:off x="2566396" y="6283806"/>
            <a:ext cx="8229600" cy="69834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>
                <a:solidFill>
                  <a:schemeClr val="tx1"/>
                </a:solidFill>
                <a:latin typeface="+mj-lt"/>
                <a:ea typeface="+mj-ea"/>
                <a:cs typeface="Verdana"/>
              </a:defRPr>
            </a:lvl1pPr>
          </a:lstStyle>
          <a:p>
            <a:r>
              <a:rPr lang="en-GB" sz="2000" dirty="0">
                <a:solidFill>
                  <a:srgbClr val="3A8477"/>
                </a:solidFill>
              </a:rPr>
              <a:t>Visit www.onmymind.info for full list</a:t>
            </a:r>
          </a:p>
        </p:txBody>
      </p:sp>
    </p:spTree>
    <p:extLst>
      <p:ext uri="{BB962C8B-B14F-4D97-AF65-F5344CB8AC3E}">
        <p14:creationId xmlns:p14="http://schemas.microsoft.com/office/powerpoint/2010/main" val="172780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D5F676-300E-486C-8F3E-E242FDB92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751" y="697341"/>
            <a:ext cx="6086427" cy="546151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C2121-CB44-450A-82F9-64716E8A6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Self-care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228F6-A427-4755-AC52-2DA5C0AF0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621DE-0888-44C4-8879-116290124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330" y="697341"/>
            <a:ext cx="3071696" cy="3666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60AD89-FBCA-4FEB-B3B7-E7504482E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654" y="4363771"/>
            <a:ext cx="1513372" cy="179508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7E7A43-8C3F-42D5-9B34-1B2E81FD3DFC}"/>
              </a:ext>
            </a:extLst>
          </p:cNvPr>
          <p:cNvSpPr txBox="1">
            <a:spLocks/>
          </p:cNvSpPr>
          <p:nvPr/>
        </p:nvSpPr>
        <p:spPr>
          <a:xfrm>
            <a:off x="2566396" y="6283806"/>
            <a:ext cx="8229600" cy="69834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>
                <a:solidFill>
                  <a:schemeClr val="tx1"/>
                </a:solidFill>
                <a:latin typeface="+mj-lt"/>
                <a:ea typeface="+mj-ea"/>
                <a:cs typeface="Verdana"/>
              </a:defRPr>
            </a:lvl1pPr>
          </a:lstStyle>
          <a:p>
            <a:r>
              <a:rPr lang="en-GB" sz="2000" dirty="0">
                <a:solidFill>
                  <a:srgbClr val="3A8477"/>
                </a:solidFill>
              </a:rPr>
              <a:t>Visit www.onmymind.info for full list</a:t>
            </a:r>
          </a:p>
        </p:txBody>
      </p:sp>
    </p:spTree>
    <p:extLst>
      <p:ext uri="{BB962C8B-B14F-4D97-AF65-F5344CB8AC3E}">
        <p14:creationId xmlns:p14="http://schemas.microsoft.com/office/powerpoint/2010/main" val="181911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D5F676-300E-486C-8F3E-E242FDB92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751" y="697341"/>
            <a:ext cx="6086427" cy="546151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C2121-CB44-450A-82F9-64716E8A6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Self-care strategies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228F6-A427-4755-AC52-2DA5C0AF0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621DE-0888-44C4-8879-116290124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330" y="697341"/>
            <a:ext cx="3071696" cy="3666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60AD89-FBCA-4FEB-B3B7-E7504482E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654" y="4363771"/>
            <a:ext cx="1513372" cy="17950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61D090-49F6-4431-A755-89C855485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75" y="697341"/>
            <a:ext cx="6086427" cy="5475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FEBF10-0CA8-4434-9CA0-50995956A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084" y="697341"/>
            <a:ext cx="1602942" cy="3836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6080C-365F-4046-82E0-7EB225DF9B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2178" y="4448829"/>
            <a:ext cx="1550899" cy="17950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F86D006-0AD3-4960-9599-B4F5F5992838}"/>
              </a:ext>
            </a:extLst>
          </p:cNvPr>
          <p:cNvSpPr txBox="1">
            <a:spLocks/>
          </p:cNvSpPr>
          <p:nvPr/>
        </p:nvSpPr>
        <p:spPr>
          <a:xfrm>
            <a:off x="2566396" y="6283806"/>
            <a:ext cx="8229600" cy="69834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>
                <a:solidFill>
                  <a:schemeClr val="tx1"/>
                </a:solidFill>
                <a:latin typeface="+mj-lt"/>
                <a:ea typeface="+mj-ea"/>
                <a:cs typeface="Verdana"/>
              </a:defRPr>
            </a:lvl1pPr>
          </a:lstStyle>
          <a:p>
            <a:r>
              <a:rPr lang="en-GB" sz="2000" dirty="0">
                <a:solidFill>
                  <a:srgbClr val="3A8477"/>
                </a:solidFill>
              </a:rPr>
              <a:t>Visit www.onmymind.info for full list</a:t>
            </a:r>
          </a:p>
        </p:txBody>
      </p:sp>
    </p:spTree>
    <p:extLst>
      <p:ext uri="{BB962C8B-B14F-4D97-AF65-F5344CB8AC3E}">
        <p14:creationId xmlns:p14="http://schemas.microsoft.com/office/powerpoint/2010/main" val="295126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9A76-FB80-4688-978E-1FDF6C99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255" y="652290"/>
            <a:ext cx="8229600" cy="698344"/>
          </a:xfrm>
        </p:spPr>
        <p:txBody>
          <a:bodyPr/>
          <a:lstStyle/>
          <a:p>
            <a:r>
              <a:rPr lang="en-GB" sz="3200" dirty="0">
                <a:solidFill>
                  <a:srgbClr val="3A8477"/>
                </a:solidFill>
              </a:rPr>
              <a:t>Visit www.onmymind.info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102D1-35EC-4EEC-B197-AF316F47F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or section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295BD-3A63-48C1-A9E0-E8F391DCD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16812-6425-4C2E-9975-8F068241A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07" y="1350634"/>
            <a:ext cx="7215038" cy="48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1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D5F676-300E-486C-8F3E-E242FDB92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751" y="697341"/>
            <a:ext cx="6086427" cy="546151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C2121-CB44-450A-82F9-64716E8A6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Self-care strategies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228F6-A427-4755-AC52-2DA5C0AF0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0AD89-FBCA-4FEB-B3B7-E7504482E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654" y="4363771"/>
            <a:ext cx="1513372" cy="17950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61D090-49F6-4431-A755-89C855485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75" y="697341"/>
            <a:ext cx="6086427" cy="5475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6080C-365F-4046-82E0-7EB225DF9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178" y="4448829"/>
            <a:ext cx="1550899" cy="17950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F86D006-0AD3-4960-9599-B4F5F5992838}"/>
              </a:ext>
            </a:extLst>
          </p:cNvPr>
          <p:cNvSpPr txBox="1">
            <a:spLocks/>
          </p:cNvSpPr>
          <p:nvPr/>
        </p:nvSpPr>
        <p:spPr>
          <a:xfrm>
            <a:off x="2608279" y="6283806"/>
            <a:ext cx="8229600" cy="69834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>
                <a:solidFill>
                  <a:schemeClr val="tx1"/>
                </a:solidFill>
                <a:latin typeface="+mj-lt"/>
                <a:ea typeface="+mj-ea"/>
                <a:cs typeface="Verdana"/>
              </a:defRPr>
            </a:lvl1pPr>
          </a:lstStyle>
          <a:p>
            <a:r>
              <a:rPr lang="en-GB" sz="2000" dirty="0">
                <a:solidFill>
                  <a:srgbClr val="3A8477"/>
                </a:solidFill>
              </a:rPr>
              <a:t>Visit www.onmymind.info for full list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F1E4CE-1DC5-4916-BE43-DF5900B6C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38" y="704513"/>
            <a:ext cx="6409853" cy="54786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94CE4-58D7-4907-82C9-E1F024B0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0756" y="704716"/>
            <a:ext cx="1550899" cy="3600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523881-1666-4394-B7A9-2AF0AD3C71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6973" y="4392180"/>
            <a:ext cx="1550899" cy="182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9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D5F676-300E-486C-8F3E-E242FDB92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751" y="697341"/>
            <a:ext cx="6086427" cy="546151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C2121-CB44-450A-82F9-64716E8A6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Self-care strategies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228F6-A427-4755-AC52-2DA5C0AF0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61D090-49F6-4431-A755-89C855485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75" y="697341"/>
            <a:ext cx="6086427" cy="54758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F86D006-0AD3-4960-9599-B4F5F5992838}"/>
              </a:ext>
            </a:extLst>
          </p:cNvPr>
          <p:cNvSpPr txBox="1">
            <a:spLocks/>
          </p:cNvSpPr>
          <p:nvPr/>
        </p:nvSpPr>
        <p:spPr>
          <a:xfrm>
            <a:off x="2608279" y="6283806"/>
            <a:ext cx="8229600" cy="69834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>
                <a:solidFill>
                  <a:schemeClr val="tx1"/>
                </a:solidFill>
                <a:latin typeface="+mj-lt"/>
                <a:ea typeface="+mj-ea"/>
                <a:cs typeface="Verdana"/>
              </a:defRPr>
            </a:lvl1pPr>
          </a:lstStyle>
          <a:p>
            <a:r>
              <a:rPr lang="en-GB" sz="2000" dirty="0">
                <a:solidFill>
                  <a:srgbClr val="3A8477"/>
                </a:solidFill>
              </a:rPr>
              <a:t>Visit www.onmymind.info for full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5673F-F09B-4195-BBDF-1106AF0BC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45" y="549076"/>
            <a:ext cx="6173847" cy="5734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50DDC-2464-4445-AE75-F0FD6306B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694" y="558507"/>
            <a:ext cx="1564884" cy="3662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0188C4-20D4-40CC-8218-1571D1865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122" y="4300569"/>
            <a:ext cx="1547456" cy="192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7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9A76-FB80-4688-978E-1FDF6C99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255" y="652290"/>
            <a:ext cx="8229600" cy="698344"/>
          </a:xfrm>
        </p:spPr>
        <p:txBody>
          <a:bodyPr/>
          <a:lstStyle/>
          <a:p>
            <a:r>
              <a:rPr lang="en-GB" sz="3200" dirty="0">
                <a:solidFill>
                  <a:srgbClr val="3A8477"/>
                </a:solidFill>
              </a:rPr>
              <a:t>Visit www.onmymind.info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102D1-35EC-4EEC-B197-AF316F47F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or section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295BD-3A63-48C1-A9E0-E8F391DCD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E56D1-2A8F-41DC-845B-F241F9316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27" y="1276431"/>
            <a:ext cx="6972546" cy="49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99993"/>
      </p:ext>
    </p:extLst>
  </p:cSld>
  <p:clrMapOvr>
    <a:masterClrMapping/>
  </p:clrMapOvr>
</p:sld>
</file>

<file path=ppt/theme/theme1.xml><?xml version="1.0" encoding="utf-8"?>
<a:theme xmlns:a="http://schemas.openxmlformats.org/drawingml/2006/main" name="Anna Freud PowerPoint Template 2016">
  <a:themeElements>
    <a:clrScheme name="Anna Freud">
      <a:dk1>
        <a:srgbClr val="796E65"/>
      </a:dk1>
      <a:lt1>
        <a:srgbClr val="FFFFFF"/>
      </a:lt1>
      <a:dk2>
        <a:srgbClr val="00957A"/>
      </a:dk2>
      <a:lt2>
        <a:srgbClr val="FFFFFF"/>
      </a:lt2>
      <a:accent1>
        <a:srgbClr val="00957A"/>
      </a:accent1>
      <a:accent2>
        <a:srgbClr val="8C4799"/>
      </a:accent2>
      <a:accent3>
        <a:srgbClr val="147BD1"/>
      </a:accent3>
      <a:accent4>
        <a:srgbClr val="E87722"/>
      </a:accent4>
      <a:accent5>
        <a:srgbClr val="796E65"/>
      </a:accent5>
      <a:accent6>
        <a:srgbClr val="000000"/>
      </a:accent6>
      <a:hlink>
        <a:srgbClr val="0000FF"/>
      </a:hlink>
      <a:folHlink>
        <a:srgbClr val="800080"/>
      </a:folHlink>
    </a:clrScheme>
    <a:fontScheme name="Verdana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Anna Freud PowerPoint Template 2016</Template>
  <TotalTime>799</TotalTime>
  <Words>78</Words>
  <Application>Microsoft Office PowerPoint</Application>
  <PresentationFormat>On-screen Show (4:3)</PresentationFormat>
  <Paragraphs>26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Anna Freud PowerPoint Template 2016</vt:lpstr>
      <vt:lpstr>Self-Care </vt:lpstr>
      <vt:lpstr>PowerPoint Presentation</vt:lpstr>
      <vt:lpstr>PowerPoint Presentation</vt:lpstr>
      <vt:lpstr>Visit www.onmymind.info</vt:lpstr>
      <vt:lpstr>PowerPoint Presentation</vt:lpstr>
      <vt:lpstr>PowerPoint Presentation</vt:lpstr>
      <vt:lpstr>Visit www.onmymind.info</vt:lpstr>
    </vt:vector>
  </TitlesOfParts>
  <Company>The Anna Freud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Self-care strategies</dc:subject>
  <dc:creator>Matthew Doyle</dc:creator>
  <cp:lastModifiedBy>Fiona Stevens</cp:lastModifiedBy>
  <cp:revision>40</cp:revision>
  <cp:lastPrinted>2018-10-09T11:52:32Z</cp:lastPrinted>
  <dcterms:created xsi:type="dcterms:W3CDTF">2017-04-20T15:57:32Z</dcterms:created>
  <dcterms:modified xsi:type="dcterms:W3CDTF">2020-01-01T17:43:52Z</dcterms:modified>
</cp:coreProperties>
</file>